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280" r:id="rId2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C6DE"/>
    <a:srgbClr val="85C714"/>
    <a:srgbClr val="003478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10" autoAdjust="0"/>
    <p:restoredTop sz="94660"/>
  </p:normalViewPr>
  <p:slideViewPr>
    <p:cSldViewPr snapToObjects="1">
      <p:cViewPr varScale="1">
        <p:scale>
          <a:sx n="68" d="100"/>
          <a:sy n="68" d="100"/>
        </p:scale>
        <p:origin x="1566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0EF8AD-D3A8-4CB2-AB6E-AF1FA73E417C}" type="datetimeFigureOut">
              <a:rPr lang="de-DE" altLang="de-DE"/>
              <a:pPr/>
              <a:t>18.04.2018</a:t>
            </a:fld>
            <a:endParaRPr lang="de-DE" altLang="de-D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56FA6D-C57C-4406-BB77-D45CD62F6C10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72130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8" descr="hg-hom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ild 9" descr="mc-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9800" y="5564188"/>
            <a:ext cx="2895600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d 10" descr="ipogg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5791200"/>
            <a:ext cx="1268413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468313" y="5157788"/>
            <a:ext cx="3887787" cy="13668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2177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6" descr="hg neutral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88925" y="-7938"/>
            <a:ext cx="9721850" cy="687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287465"/>
            <a:ext cx="8229600" cy="4579936"/>
          </a:xfrm>
        </p:spPr>
        <p:txBody>
          <a:bodyPr/>
          <a:lstStyle>
            <a:lvl1pPr>
              <a:defRPr>
                <a:solidFill>
                  <a:srgbClr val="003478"/>
                </a:solidFill>
              </a:defRPr>
            </a:lvl1pPr>
            <a:lvl2pPr>
              <a:defRPr>
                <a:solidFill>
                  <a:srgbClr val="003478"/>
                </a:solidFill>
              </a:defRPr>
            </a:lvl2pPr>
            <a:lvl3pPr>
              <a:defRPr>
                <a:solidFill>
                  <a:srgbClr val="85C714"/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669927"/>
          </a:xfrm>
        </p:spPr>
        <p:txBody>
          <a:bodyPr anchor="t"/>
          <a:lstStyle>
            <a:lvl1pPr algn="l">
              <a:spcAft>
                <a:spcPts val="0"/>
              </a:spcAft>
              <a:defRPr sz="3600" b="0" cap="none">
                <a:solidFill>
                  <a:srgbClr val="0CC6DE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9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6619056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478"/>
                </a:solidFill>
              </a:defRPr>
            </a:lvl1pPr>
          </a:lstStyle>
          <a:p>
            <a:fld id="{37E3BC05-FAFE-4AC8-BE3C-DB615240BD44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" name="Bild 8" descr="mc-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0145" y="6390962"/>
            <a:ext cx="743000" cy="29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d 9" descr="ipogg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57950" y="6380131"/>
            <a:ext cx="432990" cy="3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Datumsplatzhalter 1"/>
          <p:cNvSpPr>
            <a:spLocks noGrp="1"/>
          </p:cNvSpPr>
          <p:nvPr>
            <p:ph type="dt" sz="half" idx="2"/>
          </p:nvPr>
        </p:nvSpPr>
        <p:spPr>
          <a:xfrm>
            <a:off x="467544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3478"/>
                </a:solidFill>
              </a:defRPr>
            </a:lvl1pPr>
          </a:lstStyle>
          <a:p>
            <a:fld id="{5FE5D64F-B787-4E75-B220-24365275F48D}" type="datetime1">
              <a:rPr lang="de-DE" smtClean="0"/>
              <a:t>18.04.2018</a:t>
            </a:fld>
            <a:endParaRPr lang="de-DE" dirty="0"/>
          </a:p>
        </p:txBody>
      </p:sp>
      <p:sp>
        <p:nvSpPr>
          <p:cNvPr id="1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3478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1423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6" descr="hg neutral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88925" y="-7938"/>
            <a:ext cx="9721850" cy="687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669927"/>
          </a:xfrm>
        </p:spPr>
        <p:txBody>
          <a:bodyPr anchor="t"/>
          <a:lstStyle>
            <a:lvl1pPr algn="l">
              <a:spcAft>
                <a:spcPts val="0"/>
              </a:spcAft>
              <a:defRPr sz="3600" b="0" cap="none">
                <a:solidFill>
                  <a:srgbClr val="0CC6DE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1"/>
          </p:nvPr>
        </p:nvSpPr>
        <p:spPr>
          <a:xfrm>
            <a:off x="465156" y="1377295"/>
            <a:ext cx="3898776" cy="4723013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Inhaltsplatzhalter 12"/>
          <p:cNvSpPr>
            <a:spLocks noGrp="1"/>
          </p:cNvSpPr>
          <p:nvPr>
            <p:ph sz="quarter" idx="12"/>
          </p:nvPr>
        </p:nvSpPr>
        <p:spPr>
          <a:xfrm>
            <a:off x="4788024" y="1377296"/>
            <a:ext cx="3898776" cy="472301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5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6619056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478"/>
                </a:solidFill>
              </a:defRPr>
            </a:lvl1pPr>
          </a:lstStyle>
          <a:p>
            <a:fld id="{37E3BC05-FAFE-4AC8-BE3C-DB615240BD44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6" name="Bild 8" descr="mc-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0145" y="6390962"/>
            <a:ext cx="743000" cy="29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Bild 9" descr="ipogg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57950" y="6380131"/>
            <a:ext cx="432990" cy="3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Datumsplatzhalter 1"/>
          <p:cNvSpPr>
            <a:spLocks noGrp="1"/>
          </p:cNvSpPr>
          <p:nvPr>
            <p:ph type="dt" sz="half" idx="2"/>
          </p:nvPr>
        </p:nvSpPr>
        <p:spPr>
          <a:xfrm>
            <a:off x="467544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3478"/>
                </a:solidFill>
              </a:defRPr>
            </a:lvl1pPr>
          </a:lstStyle>
          <a:p>
            <a:fld id="{0A1C97CE-DD61-4C4E-8C1B-AAC6839C82DF}" type="datetime1">
              <a:rPr lang="de-DE" smtClean="0"/>
              <a:t>18.04.2018</a:t>
            </a:fld>
            <a:endParaRPr lang="de-DE" dirty="0"/>
          </a:p>
        </p:txBody>
      </p:sp>
      <p:sp>
        <p:nvSpPr>
          <p:cNvPr id="19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3478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4520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4" descr="hg neutral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88925" y="-7938"/>
            <a:ext cx="9721850" cy="687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669927"/>
          </a:xfrm>
        </p:spPr>
        <p:txBody>
          <a:bodyPr anchor="t"/>
          <a:lstStyle>
            <a:lvl1pPr algn="l">
              <a:spcAft>
                <a:spcPts val="0"/>
              </a:spcAft>
              <a:defRPr sz="3600" b="0" cap="none">
                <a:solidFill>
                  <a:srgbClr val="0CC6DE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Medienplatzhalter 10"/>
          <p:cNvSpPr>
            <a:spLocks noGrp="1"/>
          </p:cNvSpPr>
          <p:nvPr>
            <p:ph type="media" sz="quarter" idx="11"/>
          </p:nvPr>
        </p:nvSpPr>
        <p:spPr>
          <a:xfrm>
            <a:off x="1403648" y="1287465"/>
            <a:ext cx="6336704" cy="4445791"/>
          </a:xfrm>
        </p:spPr>
        <p:txBody>
          <a:bodyPr/>
          <a:lstStyle/>
          <a:p>
            <a:endParaRPr lang="de-DE"/>
          </a:p>
        </p:txBody>
      </p:sp>
      <p:sp>
        <p:nvSpPr>
          <p:cNvPr id="14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6619056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478"/>
                </a:solidFill>
              </a:defRPr>
            </a:lvl1pPr>
          </a:lstStyle>
          <a:p>
            <a:fld id="{37E3BC05-FAFE-4AC8-BE3C-DB615240BD44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5" name="Bild 8" descr="mc-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0145" y="6390962"/>
            <a:ext cx="743000" cy="29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Bild 9" descr="ipogg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57950" y="6380131"/>
            <a:ext cx="432990" cy="3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Datumsplatzhalter 1"/>
          <p:cNvSpPr>
            <a:spLocks noGrp="1"/>
          </p:cNvSpPr>
          <p:nvPr>
            <p:ph type="dt" sz="half" idx="2"/>
          </p:nvPr>
        </p:nvSpPr>
        <p:spPr>
          <a:xfrm>
            <a:off x="467544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3478"/>
                </a:solidFill>
              </a:defRPr>
            </a:lvl1pPr>
          </a:lstStyle>
          <a:p>
            <a:fld id="{AFCE504B-CDF7-4D65-802D-FE8A3EEE19D7}" type="datetime1">
              <a:rPr lang="de-DE" smtClean="0"/>
              <a:t>18.04.2018</a:t>
            </a:fld>
            <a:endParaRPr lang="de-DE" dirty="0"/>
          </a:p>
        </p:txBody>
      </p:sp>
      <p:sp>
        <p:nvSpPr>
          <p:cNvPr id="18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3478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3175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4" descr="hg neutral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88925" y="-7938"/>
            <a:ext cx="9721850" cy="687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669927"/>
          </a:xfrm>
        </p:spPr>
        <p:txBody>
          <a:bodyPr anchor="t"/>
          <a:lstStyle>
            <a:lvl1pPr algn="l">
              <a:spcAft>
                <a:spcPts val="0"/>
              </a:spcAft>
              <a:defRPr sz="3600" b="0" cap="none">
                <a:solidFill>
                  <a:srgbClr val="0CC6DE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4" name="Onlinebild-Platzhalter 3"/>
          <p:cNvSpPr>
            <a:spLocks noGrp="1"/>
          </p:cNvSpPr>
          <p:nvPr>
            <p:ph type="clipArt" sz="quarter" idx="11"/>
          </p:nvPr>
        </p:nvSpPr>
        <p:spPr>
          <a:xfrm>
            <a:off x="2195513" y="1628775"/>
            <a:ext cx="4752975" cy="3816350"/>
          </a:xfrm>
        </p:spPr>
        <p:txBody>
          <a:bodyPr/>
          <a:lstStyle/>
          <a:p>
            <a:endParaRPr lang="de-DE"/>
          </a:p>
        </p:txBody>
      </p:sp>
      <p:sp>
        <p:nvSpPr>
          <p:cNvPr id="15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6619056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478"/>
                </a:solidFill>
              </a:defRPr>
            </a:lvl1pPr>
          </a:lstStyle>
          <a:p>
            <a:fld id="{37E3BC05-FAFE-4AC8-BE3C-DB615240BD44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6" name="Bild 8" descr="mc-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0145" y="6390962"/>
            <a:ext cx="743000" cy="29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Bild 9" descr="ipogg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57950" y="6380131"/>
            <a:ext cx="432990" cy="3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Datumsplatzhalter 1"/>
          <p:cNvSpPr>
            <a:spLocks noGrp="1"/>
          </p:cNvSpPr>
          <p:nvPr>
            <p:ph type="dt" sz="half" idx="2"/>
          </p:nvPr>
        </p:nvSpPr>
        <p:spPr>
          <a:xfrm>
            <a:off x="467544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3478"/>
                </a:solidFill>
              </a:defRPr>
            </a:lvl1pPr>
          </a:lstStyle>
          <a:p>
            <a:fld id="{BD9DCBA9-E58B-4FA0-A1D6-FCBEC10315AE}" type="datetime1">
              <a:rPr lang="de-DE" smtClean="0"/>
              <a:t>18.04.2018</a:t>
            </a:fld>
            <a:endParaRPr lang="de-DE" dirty="0"/>
          </a:p>
        </p:txBody>
      </p:sp>
      <p:sp>
        <p:nvSpPr>
          <p:cNvPr id="19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3478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78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6619056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478"/>
                </a:solidFill>
              </a:defRPr>
            </a:lvl1pPr>
          </a:lstStyle>
          <a:p>
            <a:fld id="{37E3BC05-FAFE-4AC8-BE3C-DB615240BD44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Mastertitelformat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Mastertextformat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pic>
        <p:nvPicPr>
          <p:cNvPr id="1028" name="Bild 8" descr="mc-logo.png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0145" y="6390962"/>
            <a:ext cx="743000" cy="29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Bild 9" descr="ipogg.pn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57950" y="6380131"/>
            <a:ext cx="432990" cy="3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>
          <a:xfrm>
            <a:off x="467544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3478"/>
                </a:solidFill>
              </a:defRPr>
            </a:lvl1pPr>
          </a:lstStyle>
          <a:p>
            <a:fld id="{F0338E29-DCC8-44E7-99BF-3B0D8971EF0E}" type="datetime1">
              <a:rPr lang="de-DE" smtClean="0"/>
              <a:t>18.04.2018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3478"/>
                </a:solidFill>
              </a:defRPr>
            </a:lvl1pPr>
          </a:lstStyle>
          <a:p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</p:sldLayoutIdLst>
  <p:hf hdr="0" ft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rgbClr val="0CC6DE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rgbClr val="0CC6DE"/>
          </a:solidFill>
          <a:latin typeface="Arial" panose="020B0604020202020204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rgbClr val="0CC6DE"/>
          </a:solidFill>
          <a:latin typeface="Arial" panose="020B0604020202020204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rgbClr val="0CC6DE"/>
          </a:solidFill>
          <a:latin typeface="Arial" panose="020B0604020202020204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rgbClr val="0CC6DE"/>
          </a:solidFill>
          <a:latin typeface="Arial" panose="020B060402020202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0CC6DE"/>
          </a:solidFill>
          <a:latin typeface="Arial" panose="020B060402020202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0CC6DE"/>
          </a:solidFill>
          <a:latin typeface="Arial" panose="020B060402020202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0CC6DE"/>
          </a:solidFill>
          <a:latin typeface="Arial" panose="020B060402020202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0CC6DE"/>
          </a:solidFill>
          <a:latin typeface="Arial" panose="020B0604020202020204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003478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003478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85C714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85C714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85C714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3" y="639762"/>
            <a:ext cx="8243319" cy="5508375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New developments planned for IMC 2019</a:t>
            </a:r>
          </a:p>
          <a:p>
            <a:r>
              <a:rPr lang="en-US" sz="2400" dirty="0"/>
              <a:t>Move Higgs events out of WZH </a:t>
            </a:r>
            <a:r>
              <a:rPr lang="en-US" sz="2400" dirty="0">
                <a:sym typeface="Wingdings" panose="05000000000000000000" pitchFamily="2" charset="2"/>
              </a:rPr>
              <a:t> WZ measurement</a:t>
            </a:r>
          </a:p>
          <a:p>
            <a:r>
              <a:rPr lang="en-US" sz="2400" dirty="0">
                <a:sym typeface="Wingdings" panose="05000000000000000000" pitchFamily="2" charset="2"/>
              </a:rPr>
              <a:t>New measurement 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Use ~10</a:t>
            </a:r>
            <a:r>
              <a:rPr lang="en-US" sz="2000" baseline="30000" dirty="0">
                <a:sym typeface="Wingdings" panose="05000000000000000000" pitchFamily="2" charset="2"/>
              </a:rPr>
              <a:t>2</a:t>
            </a:r>
            <a:r>
              <a:rPr lang="en-US" sz="2000" dirty="0">
                <a:sym typeface="Wingdings" panose="05000000000000000000" pitchFamily="2" charset="2"/>
              </a:rPr>
              <a:t> events with 4 leptons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Make mass plot &lt;90 GeV to &gt;180 GeV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Supplement to WZ?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Use </a:t>
            </a:r>
            <a:r>
              <a:rPr lang="en-US" sz="2000" dirty="0" err="1">
                <a:sym typeface="Wingdings" panose="05000000000000000000" pitchFamily="2" charset="2"/>
              </a:rPr>
              <a:t>Jupyter</a:t>
            </a:r>
            <a:r>
              <a:rPr lang="en-US" sz="2000" dirty="0">
                <a:sym typeface="Wingdings" panose="05000000000000000000" pitchFamily="2" charset="2"/>
              </a:rPr>
              <a:t> notebook?</a:t>
            </a:r>
          </a:p>
          <a:p>
            <a:r>
              <a:rPr lang="en-US" sz="2400" dirty="0"/>
              <a:t>Old measurement</a:t>
            </a:r>
          </a:p>
          <a:p>
            <a:pPr lvl="1"/>
            <a:r>
              <a:rPr lang="en-US" sz="2000" dirty="0"/>
              <a:t>Mostly stable</a:t>
            </a:r>
          </a:p>
          <a:p>
            <a:pPr lvl="1"/>
            <a:r>
              <a:rPr lang="en-US" sz="2000" dirty="0"/>
              <a:t>Still need to add D-Y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masterclass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7E3BC05-FAFE-4AC8-BE3C-DB615240BD44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/>
              <a:t>18.04.2018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IMC-SG, 15th IPPOG Meeting, Pisa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D94D36-EE37-4FF6-887A-0DF743F209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7756" y="362200"/>
            <a:ext cx="742950" cy="6953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2935417-EC1B-4198-AAC2-5A6F5ECC37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44" y="3140968"/>
            <a:ext cx="4322762" cy="3085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45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63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Office-Design</vt:lpstr>
      <vt:lpstr>CMS masterclass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Uta Bilow</dc:creator>
  <cp:lastModifiedBy>Kenneth Cecire</cp:lastModifiedBy>
  <cp:revision>165</cp:revision>
  <dcterms:created xsi:type="dcterms:W3CDTF">2011-11-01T11:56:59Z</dcterms:created>
  <dcterms:modified xsi:type="dcterms:W3CDTF">2018-04-18T14:00:37Z</dcterms:modified>
</cp:coreProperties>
</file>